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61263" cy="10440988"/>
  <p:notesSz cx="6858000" cy="10012363"/>
  <p:defaultTextStyle>
    <a:defPPr>
      <a:defRPr lang="fr-FR"/>
    </a:defPPr>
    <a:lvl1pPr marL="0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9021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8042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7063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6084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5106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34127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23148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12169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>
          <p15:clr>
            <a:srgbClr val="A4A3A4"/>
          </p15:clr>
        </p15:guide>
        <p15:guide id="2" pos="2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309"/>
    <a:srgbClr val="CCFF66"/>
    <a:srgbClr val="FF99FF"/>
    <a:srgbClr val="FF3399"/>
    <a:srgbClr val="FF66FF"/>
    <a:srgbClr val="CC00FF"/>
    <a:srgbClr val="CCFFCC"/>
    <a:srgbClr val="99FFCC"/>
    <a:srgbClr val="DEF410"/>
    <a:srgbClr val="C8D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9" autoAdjust="0"/>
    <p:restoredTop sz="94676" autoAdjust="0"/>
  </p:normalViewPr>
  <p:slideViewPr>
    <p:cSldViewPr>
      <p:cViewPr varScale="1">
        <p:scale>
          <a:sx n="40" d="100"/>
          <a:sy n="40" d="100"/>
        </p:scale>
        <p:origin x="2886" y="408"/>
      </p:cViewPr>
      <p:guideLst>
        <p:guide orient="horz" pos="3288"/>
        <p:guide pos="2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26" y="-96"/>
      </p:cViewPr>
      <p:guideLst>
        <p:guide orient="horz" pos="315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70F30-C559-4EA3-B4DA-83C9FE63B44E}" type="datetimeFigureOut">
              <a:rPr lang="fr-FR" smtClean="0"/>
              <a:pPr/>
              <a:t>09/10/2025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0713"/>
            <a:ext cx="29718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510713"/>
            <a:ext cx="29718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EF27A-3FCA-4E6C-AF27-00F26C000E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144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7:24.87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7742 0 24575,'0'931'0,"-3"-880"0,-2 0 0,-15 68 0,-5 40 0,16 445 0,12-347 0,-3 1328 0,0-1571 0,0 0 0,-1 0 0,0 0 0,-6 23 0,5-33 0,1 1 0,-1-1 0,1 0 0,-2 0 0,1 0 0,0 0 0,-1 0 0,1-1 0,-1 1 0,0-1 0,0 0 0,0 1 0,-1-1 0,1-1 0,-1 1 0,0 0 0,0-1 0,-7 4 0,-8-1 0,-1 0 0,1 0 0,-1-2 0,1-1 0,-1 0 0,0-1 0,-32-4 0,-15 3 0,-97 13 0,-259 53 0,422-66 0,-101 14 0,0-4 0,-171-7 0,230-1 0,1 1 0,-77 18 0,-22 2 0,-40 7 0,115-17 0,-91 6 0,-283-19 0,-35 2 0,269 26 0,-15 0 0,-5-23 0,100-5 0,-136 19 0,-258 20 0,-5-41 0,196-1 0,-1265 3 0,1499 4 62,-126 23 0,124-13-807,-109 2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7:59.18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8:00.08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8:00.87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8:01.51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8:02.24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8:02.93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8:09.10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8:09.63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8:10.07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8:11.35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7:27.07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8:11.81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8:12.29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8:18.62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7:53.03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7:54.51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7:55.60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7:56.32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7:57.07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7:57.77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20:57:58.39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EC893-45D3-4FF5-BDC4-F50BD6E1624A}" type="datetimeFigureOut">
              <a:rPr lang="fr-FR" smtClean="0"/>
              <a:pPr/>
              <a:t>09/10/2025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70100" y="750888"/>
            <a:ext cx="2717800" cy="3754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56150"/>
            <a:ext cx="5486400" cy="45053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0713"/>
            <a:ext cx="29718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510713"/>
            <a:ext cx="29718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EB920-5482-4F86-BCB9-7B6552701E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62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80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9021" algn="l" defTabSz="9780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8042" algn="l" defTabSz="9780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7063" algn="l" defTabSz="9780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6084" algn="l" defTabSz="9780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45106" algn="l" defTabSz="9780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34127" algn="l" defTabSz="9780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23148" algn="l" defTabSz="9780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12169" algn="l" defTabSz="9780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70100" y="750888"/>
            <a:ext cx="2717800" cy="37544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B920-5482-4F86-BCB9-7B6552701E1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63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243477"/>
            <a:ext cx="6427074" cy="22380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5916561"/>
            <a:ext cx="5292884" cy="26682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9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7153-E181-4BEC-9865-05A8C3DC3A7D}" type="datetimeFigureOut">
              <a:rPr lang="fr-FR" smtClean="0"/>
              <a:pPr/>
              <a:t>09/10/2025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566-2281-44D8-AA63-D78F25FB70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25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7153-E181-4BEC-9865-05A8C3DC3A7D}" type="datetimeFigureOut">
              <a:rPr lang="fr-FR" smtClean="0"/>
              <a:pPr/>
              <a:t>09/10/2025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566-2281-44D8-AA63-D78F25FB70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15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1436" y="558304"/>
            <a:ext cx="1275964" cy="1187662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550" y="558304"/>
            <a:ext cx="3701869" cy="118766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7153-E181-4BEC-9865-05A8C3DC3A7D}" type="datetimeFigureOut">
              <a:rPr lang="fr-FR" smtClean="0"/>
              <a:pPr/>
              <a:t>09/10/2025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566-2281-44D8-AA63-D78F25FB70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1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7153-E181-4BEC-9865-05A8C3DC3A7D}" type="datetimeFigureOut">
              <a:rPr lang="fr-FR" smtClean="0"/>
              <a:pPr/>
              <a:t>09/10/2025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566-2281-44D8-AA63-D78F25FB70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36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709303"/>
            <a:ext cx="6427074" cy="207369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425339"/>
            <a:ext cx="6427074" cy="2283964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90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80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70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60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51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341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23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121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7153-E181-4BEC-9865-05A8C3DC3A7D}" type="datetimeFigureOut">
              <a:rPr lang="fr-FR" smtClean="0"/>
              <a:pPr/>
              <a:t>09/10/2025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566-2281-44D8-AA63-D78F25FB70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91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549" y="3248309"/>
            <a:ext cx="2488916" cy="918662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8486" y="3248309"/>
            <a:ext cx="2488916" cy="918662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7153-E181-4BEC-9865-05A8C3DC3A7D}" type="datetimeFigureOut">
              <a:rPr lang="fr-FR" smtClean="0"/>
              <a:pPr/>
              <a:t>09/10/2025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566-2281-44D8-AA63-D78F25FB70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0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18126"/>
            <a:ext cx="680513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337140"/>
            <a:ext cx="3340871" cy="97400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021" indent="0">
              <a:buNone/>
              <a:defRPr sz="2100" b="1"/>
            </a:lvl2pPr>
            <a:lvl3pPr marL="978042" indent="0">
              <a:buNone/>
              <a:defRPr sz="1900" b="1"/>
            </a:lvl3pPr>
            <a:lvl4pPr marL="1467063" indent="0">
              <a:buNone/>
              <a:defRPr sz="1700" b="1"/>
            </a:lvl4pPr>
            <a:lvl5pPr marL="1956084" indent="0">
              <a:buNone/>
              <a:defRPr sz="1700" b="1"/>
            </a:lvl5pPr>
            <a:lvl6pPr marL="2445106" indent="0">
              <a:buNone/>
              <a:defRPr sz="1700" b="1"/>
            </a:lvl6pPr>
            <a:lvl7pPr marL="2934127" indent="0">
              <a:buNone/>
              <a:defRPr sz="1700" b="1"/>
            </a:lvl7pPr>
            <a:lvl8pPr marL="3423148" indent="0">
              <a:buNone/>
              <a:defRPr sz="1700" b="1"/>
            </a:lvl8pPr>
            <a:lvl9pPr marL="3912169" indent="0">
              <a:buNone/>
              <a:defRPr sz="1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4" y="3311147"/>
            <a:ext cx="3340871" cy="6015653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20" y="2337140"/>
            <a:ext cx="3342183" cy="97400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021" indent="0">
              <a:buNone/>
              <a:defRPr sz="2100" b="1"/>
            </a:lvl2pPr>
            <a:lvl3pPr marL="978042" indent="0">
              <a:buNone/>
              <a:defRPr sz="1900" b="1"/>
            </a:lvl3pPr>
            <a:lvl4pPr marL="1467063" indent="0">
              <a:buNone/>
              <a:defRPr sz="1700" b="1"/>
            </a:lvl4pPr>
            <a:lvl5pPr marL="1956084" indent="0">
              <a:buNone/>
              <a:defRPr sz="1700" b="1"/>
            </a:lvl5pPr>
            <a:lvl6pPr marL="2445106" indent="0">
              <a:buNone/>
              <a:defRPr sz="1700" b="1"/>
            </a:lvl6pPr>
            <a:lvl7pPr marL="2934127" indent="0">
              <a:buNone/>
              <a:defRPr sz="1700" b="1"/>
            </a:lvl7pPr>
            <a:lvl8pPr marL="3423148" indent="0">
              <a:buNone/>
              <a:defRPr sz="1700" b="1"/>
            </a:lvl8pPr>
            <a:lvl9pPr marL="3912169" indent="0">
              <a:buNone/>
              <a:defRPr sz="1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20" y="3311147"/>
            <a:ext cx="3342183" cy="6015653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7153-E181-4BEC-9865-05A8C3DC3A7D}" type="datetimeFigureOut">
              <a:rPr lang="fr-FR" smtClean="0"/>
              <a:pPr/>
              <a:t>09/10/2025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566-2281-44D8-AA63-D78F25FB70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84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7153-E181-4BEC-9865-05A8C3DC3A7D}" type="datetimeFigureOut">
              <a:rPr lang="fr-FR" smtClean="0"/>
              <a:pPr/>
              <a:t>09/10/2025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566-2281-44D8-AA63-D78F25FB70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19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7153-E181-4BEC-9865-05A8C3DC3A7D}" type="datetimeFigureOut">
              <a:rPr lang="fr-FR" smtClean="0"/>
              <a:pPr/>
              <a:t>09/10/2025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566-2281-44D8-AA63-D78F25FB70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91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5" y="415707"/>
            <a:ext cx="2487604" cy="176916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5" y="415707"/>
            <a:ext cx="4226957" cy="891109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5" y="2184875"/>
            <a:ext cx="2487604" cy="7141927"/>
          </a:xfrm>
        </p:spPr>
        <p:txBody>
          <a:bodyPr/>
          <a:lstStyle>
            <a:lvl1pPr marL="0" indent="0">
              <a:buNone/>
              <a:defRPr sz="1500"/>
            </a:lvl1pPr>
            <a:lvl2pPr marL="489021" indent="0">
              <a:buNone/>
              <a:defRPr sz="1300"/>
            </a:lvl2pPr>
            <a:lvl3pPr marL="978042" indent="0">
              <a:buNone/>
              <a:defRPr sz="1100"/>
            </a:lvl3pPr>
            <a:lvl4pPr marL="1467063" indent="0">
              <a:buNone/>
              <a:defRPr sz="1000"/>
            </a:lvl4pPr>
            <a:lvl5pPr marL="1956084" indent="0">
              <a:buNone/>
              <a:defRPr sz="1000"/>
            </a:lvl5pPr>
            <a:lvl6pPr marL="2445106" indent="0">
              <a:buNone/>
              <a:defRPr sz="1000"/>
            </a:lvl6pPr>
            <a:lvl7pPr marL="2934127" indent="0">
              <a:buNone/>
              <a:defRPr sz="1000"/>
            </a:lvl7pPr>
            <a:lvl8pPr marL="3423148" indent="0">
              <a:buNone/>
              <a:defRPr sz="1000"/>
            </a:lvl8pPr>
            <a:lvl9pPr marL="3912169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7153-E181-4BEC-9865-05A8C3DC3A7D}" type="datetimeFigureOut">
              <a:rPr lang="fr-FR" smtClean="0"/>
              <a:pPr/>
              <a:t>09/10/2025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566-2281-44D8-AA63-D78F25FB70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40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308693"/>
            <a:ext cx="4536758" cy="86283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32922"/>
            <a:ext cx="4536758" cy="6264593"/>
          </a:xfrm>
        </p:spPr>
        <p:txBody>
          <a:bodyPr/>
          <a:lstStyle>
            <a:lvl1pPr marL="0" indent="0">
              <a:buNone/>
              <a:defRPr sz="3400"/>
            </a:lvl1pPr>
            <a:lvl2pPr marL="489021" indent="0">
              <a:buNone/>
              <a:defRPr sz="3000"/>
            </a:lvl2pPr>
            <a:lvl3pPr marL="978042" indent="0">
              <a:buNone/>
              <a:defRPr sz="2600"/>
            </a:lvl3pPr>
            <a:lvl4pPr marL="1467063" indent="0">
              <a:buNone/>
              <a:defRPr sz="2100"/>
            </a:lvl4pPr>
            <a:lvl5pPr marL="1956084" indent="0">
              <a:buNone/>
              <a:defRPr sz="2100"/>
            </a:lvl5pPr>
            <a:lvl6pPr marL="2445106" indent="0">
              <a:buNone/>
              <a:defRPr sz="2100"/>
            </a:lvl6pPr>
            <a:lvl7pPr marL="2934127" indent="0">
              <a:buNone/>
              <a:defRPr sz="2100"/>
            </a:lvl7pPr>
            <a:lvl8pPr marL="3423148" indent="0">
              <a:buNone/>
              <a:defRPr sz="2100"/>
            </a:lvl8pPr>
            <a:lvl9pPr marL="3912169" indent="0">
              <a:buNone/>
              <a:defRPr sz="2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171525"/>
            <a:ext cx="4536758" cy="1225366"/>
          </a:xfrm>
        </p:spPr>
        <p:txBody>
          <a:bodyPr/>
          <a:lstStyle>
            <a:lvl1pPr marL="0" indent="0">
              <a:buNone/>
              <a:defRPr sz="1500"/>
            </a:lvl1pPr>
            <a:lvl2pPr marL="489021" indent="0">
              <a:buNone/>
              <a:defRPr sz="1300"/>
            </a:lvl2pPr>
            <a:lvl3pPr marL="978042" indent="0">
              <a:buNone/>
              <a:defRPr sz="1100"/>
            </a:lvl3pPr>
            <a:lvl4pPr marL="1467063" indent="0">
              <a:buNone/>
              <a:defRPr sz="1000"/>
            </a:lvl4pPr>
            <a:lvl5pPr marL="1956084" indent="0">
              <a:buNone/>
              <a:defRPr sz="1000"/>
            </a:lvl5pPr>
            <a:lvl6pPr marL="2445106" indent="0">
              <a:buNone/>
              <a:defRPr sz="1000"/>
            </a:lvl6pPr>
            <a:lvl7pPr marL="2934127" indent="0">
              <a:buNone/>
              <a:defRPr sz="1000"/>
            </a:lvl7pPr>
            <a:lvl8pPr marL="3423148" indent="0">
              <a:buNone/>
              <a:defRPr sz="1000"/>
            </a:lvl8pPr>
            <a:lvl9pPr marL="3912169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7153-E181-4BEC-9865-05A8C3DC3A7D}" type="datetimeFigureOut">
              <a:rPr lang="fr-FR" smtClean="0"/>
              <a:pPr/>
              <a:t>09/10/2025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566-2281-44D8-AA63-D78F25FB70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82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4" y="418126"/>
            <a:ext cx="6805137" cy="1740165"/>
          </a:xfrm>
          <a:prstGeom prst="rect">
            <a:avLst/>
          </a:prstGeom>
        </p:spPr>
        <p:txBody>
          <a:bodyPr vert="horz" lIns="97804" tIns="48902" rIns="97804" bIns="48902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436233"/>
            <a:ext cx="6805137" cy="6890569"/>
          </a:xfrm>
          <a:prstGeom prst="rect">
            <a:avLst/>
          </a:prstGeom>
        </p:spPr>
        <p:txBody>
          <a:bodyPr vert="horz" lIns="97804" tIns="48902" rIns="97804" bIns="48902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4" y="9677251"/>
            <a:ext cx="1764295" cy="555886"/>
          </a:xfrm>
          <a:prstGeom prst="rect">
            <a:avLst/>
          </a:prstGeom>
        </p:spPr>
        <p:txBody>
          <a:bodyPr vert="horz" lIns="97804" tIns="48902" rIns="97804" bIns="489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07153-E181-4BEC-9865-05A8C3DC3A7D}" type="datetimeFigureOut">
              <a:rPr lang="fr-FR" smtClean="0"/>
              <a:pPr/>
              <a:t>09/10/2025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677251"/>
            <a:ext cx="2394400" cy="555886"/>
          </a:xfrm>
          <a:prstGeom prst="rect">
            <a:avLst/>
          </a:prstGeom>
        </p:spPr>
        <p:txBody>
          <a:bodyPr vert="horz" lIns="97804" tIns="48902" rIns="97804" bIns="489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6" y="9677251"/>
            <a:ext cx="1764295" cy="555886"/>
          </a:xfrm>
          <a:prstGeom prst="rect">
            <a:avLst/>
          </a:prstGeom>
        </p:spPr>
        <p:txBody>
          <a:bodyPr vert="horz" lIns="97804" tIns="48902" rIns="97804" bIns="489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10566-2281-44D8-AA63-D78F25FB70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25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804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766" indent="-366766" algn="l" defTabSz="97804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4659" indent="-305638" algn="l" defTabSz="97804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553" indent="-244511" algn="l" defTabSz="97804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574" indent="-244511" algn="l" defTabSz="97804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00595" indent="-244511" algn="l" defTabSz="97804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9616" indent="-244511" algn="l" defTabSz="97804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8637" indent="-244511" algn="l" defTabSz="97804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7658" indent="-244511" algn="l" defTabSz="97804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80" indent="-244511" algn="l" defTabSz="97804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021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042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7063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6084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5106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127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148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2169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9" Type="http://schemas.openxmlformats.org/officeDocument/2006/relationships/customXml" Target="../ink/ink9.xml"/><Relationship Id="rId34" Type="http://schemas.openxmlformats.org/officeDocument/2006/relationships/customXml" Target="../ink/ink4.xml"/><Relationship Id="rId42" Type="http://schemas.openxmlformats.org/officeDocument/2006/relationships/customXml" Target="../ink/ink12.xml"/><Relationship Id="rId47" Type="http://schemas.openxmlformats.org/officeDocument/2006/relationships/customXml" Target="../ink/ink17.xml"/><Relationship Id="rId50" Type="http://schemas.openxmlformats.org/officeDocument/2006/relationships/customXml" Target="../ink/ink20.xml"/><Relationship Id="rId7" Type="http://schemas.openxmlformats.org/officeDocument/2006/relationships/image" Target="../media/image4.svg"/><Relationship Id="rId33" Type="http://schemas.openxmlformats.org/officeDocument/2006/relationships/image" Target="../media/image25.png"/><Relationship Id="rId38" Type="http://schemas.openxmlformats.org/officeDocument/2006/relationships/customXml" Target="../ink/ink8.xml"/><Relationship Id="rId46" Type="http://schemas.openxmlformats.org/officeDocument/2006/relationships/customXml" Target="../ink/ink16.xm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3.png"/><Relationship Id="rId41" Type="http://schemas.openxmlformats.org/officeDocument/2006/relationships/customXml" Target="../ink/ink11.xml"/><Relationship Id="rId54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32" Type="http://schemas.openxmlformats.org/officeDocument/2006/relationships/customXml" Target="../ink/ink3.xml"/><Relationship Id="rId37" Type="http://schemas.openxmlformats.org/officeDocument/2006/relationships/customXml" Target="../ink/ink7.xml"/><Relationship Id="rId40" Type="http://schemas.openxmlformats.org/officeDocument/2006/relationships/customXml" Target="../ink/ink10.xml"/><Relationship Id="rId45" Type="http://schemas.openxmlformats.org/officeDocument/2006/relationships/customXml" Target="../ink/ink15.xml"/><Relationship Id="rId53" Type="http://schemas.openxmlformats.org/officeDocument/2006/relationships/image" Target="../media/image7.jpeg"/><Relationship Id="rId5" Type="http://schemas.openxmlformats.org/officeDocument/2006/relationships/image" Target="../media/image2.jpeg"/><Relationship Id="rId36" Type="http://schemas.openxmlformats.org/officeDocument/2006/relationships/customXml" Target="../ink/ink6.xml"/><Relationship Id="rId49" Type="http://schemas.openxmlformats.org/officeDocument/2006/relationships/customXml" Target="../ink/ink19.xml"/><Relationship Id="rId10" Type="http://schemas.openxmlformats.org/officeDocument/2006/relationships/customXml" Target="../ink/ink1.xml"/><Relationship Id="rId31" Type="http://schemas.openxmlformats.org/officeDocument/2006/relationships/image" Target="../media/image24.png"/><Relationship Id="rId44" Type="http://schemas.openxmlformats.org/officeDocument/2006/relationships/customXml" Target="../ink/ink14.xml"/><Relationship Id="rId52" Type="http://schemas.openxmlformats.org/officeDocument/2006/relationships/customXml" Target="../ink/ink22.xml"/><Relationship Id="rId4" Type="http://schemas.openxmlformats.org/officeDocument/2006/relationships/image" Target="../media/image1.jpeg"/><Relationship Id="rId9" Type="http://schemas.openxmlformats.org/officeDocument/2006/relationships/image" Target="../media/image6.svg"/><Relationship Id="rId30" Type="http://schemas.openxmlformats.org/officeDocument/2006/relationships/customXml" Target="../ink/ink2.xml"/><Relationship Id="rId35" Type="http://schemas.openxmlformats.org/officeDocument/2006/relationships/customXml" Target="../ink/ink5.xml"/><Relationship Id="rId43" Type="http://schemas.openxmlformats.org/officeDocument/2006/relationships/customXml" Target="../ink/ink13.xml"/><Relationship Id="rId48" Type="http://schemas.openxmlformats.org/officeDocument/2006/relationships/customXml" Target="../ink/ink18.xml"/><Relationship Id="rId56" Type="http://schemas.openxmlformats.org/officeDocument/2006/relationships/audio" Target="../media/audio10.wav"/><Relationship Id="rId8" Type="http://schemas.openxmlformats.org/officeDocument/2006/relationships/image" Target="../media/image5.png"/><Relationship Id="rId51" Type="http://schemas.openxmlformats.org/officeDocument/2006/relationships/customXml" Target="../ink/ink21.xml"/><Relationship Id="rId3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RÃ©sultat de recherche d'images pour &quot;cidr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391" y="-3189472"/>
            <a:ext cx="1402476" cy="12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85947" y="6625740"/>
            <a:ext cx="235767" cy="185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 flipV="1">
            <a:off x="421166" y="7062045"/>
            <a:ext cx="235767" cy="31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utoShape 6" descr="RÃ©sultat de recherche d'images pour &quot;LA POMME DANS TOUS SES ÃTAT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8" descr="RÃ©sultat de recherche d'images pour &quot;LA POMME DANS TOUS SES ÃTAT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78" name="Picture 54" descr="Image associé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3150" y="-3834102"/>
            <a:ext cx="2611025" cy="213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que 6" descr="Frangipani avec un remplissage uni">
            <a:extLst>
              <a:ext uri="{FF2B5EF4-FFF2-40B4-BE49-F238E27FC236}">
                <a16:creationId xmlns:a16="http://schemas.microsoft.com/office/drawing/2014/main" id="{34678B70-F2C7-4102-A70D-DA7D890DF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547222" y="6304414"/>
            <a:ext cx="914400" cy="914400"/>
          </a:xfrm>
          <a:prstGeom prst="rect">
            <a:avLst/>
          </a:prstGeom>
        </p:spPr>
      </p:pic>
      <p:pic>
        <p:nvPicPr>
          <p:cNvPr id="17" name="Graphique 16" descr="Fleurs de cerisier avec un remplissage uni">
            <a:extLst>
              <a:ext uri="{FF2B5EF4-FFF2-40B4-BE49-F238E27FC236}">
                <a16:creationId xmlns:a16="http://schemas.microsoft.com/office/drawing/2014/main" id="{3037C2DA-7A1F-4AAF-81CD-B3C87E2AB1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412730">
            <a:off x="-8614597" y="549932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4" name="Encre 73">
                <a:extLst>
                  <a:ext uri="{FF2B5EF4-FFF2-40B4-BE49-F238E27FC236}">
                    <a16:creationId xmlns:a16="http://schemas.microsoft.com/office/drawing/2014/main" id="{67CB132E-509F-424F-8474-F977242BE549}"/>
                  </a:ext>
                </a:extLst>
              </p14:cNvPr>
              <p14:cNvContentPartPr/>
              <p14:nvPr/>
            </p14:nvContentPartPr>
            <p14:xfrm>
              <a:off x="-6282683" y="6715958"/>
              <a:ext cx="2787120" cy="1560240"/>
            </p14:xfrm>
          </p:contentPart>
        </mc:Choice>
        <mc:Fallback xmlns="">
          <p:pic>
            <p:nvPicPr>
              <p:cNvPr id="74" name="Encre 73">
                <a:extLst>
                  <a:ext uri="{FF2B5EF4-FFF2-40B4-BE49-F238E27FC236}">
                    <a16:creationId xmlns:a16="http://schemas.microsoft.com/office/drawing/2014/main" id="{67CB132E-509F-424F-8474-F977242BE54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-6345323" y="6652958"/>
                <a:ext cx="2912760" cy="16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5" name="Encre 74">
                <a:extLst>
                  <a:ext uri="{FF2B5EF4-FFF2-40B4-BE49-F238E27FC236}">
                    <a16:creationId xmlns:a16="http://schemas.microsoft.com/office/drawing/2014/main" id="{1705F35B-490A-4714-A1AD-BF6A4F04C617}"/>
                  </a:ext>
                </a:extLst>
              </p14:cNvPr>
              <p14:cNvContentPartPr/>
              <p14:nvPr/>
            </p14:nvContentPartPr>
            <p14:xfrm>
              <a:off x="-2327989" y="6753862"/>
              <a:ext cx="360" cy="360"/>
            </p14:xfrm>
          </p:contentPart>
        </mc:Choice>
        <mc:Fallback xmlns="">
          <p:pic>
            <p:nvPicPr>
              <p:cNvPr id="75" name="Encre 74">
                <a:extLst>
                  <a:ext uri="{FF2B5EF4-FFF2-40B4-BE49-F238E27FC236}">
                    <a16:creationId xmlns:a16="http://schemas.microsoft.com/office/drawing/2014/main" id="{1705F35B-490A-4714-A1AD-BF6A4F04C6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2390629" y="669086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Encre 76">
                <a:extLst>
                  <a:ext uri="{FF2B5EF4-FFF2-40B4-BE49-F238E27FC236}">
                    <a16:creationId xmlns:a16="http://schemas.microsoft.com/office/drawing/2014/main" id="{A4DA5E9C-7FAB-494D-8230-5A51DDB10C72}"/>
                  </a:ext>
                </a:extLst>
              </p14:cNvPr>
              <p14:cNvContentPartPr/>
              <p14:nvPr/>
            </p14:nvContentPartPr>
            <p14:xfrm>
              <a:off x="-3688058" y="5374017"/>
              <a:ext cx="360" cy="360"/>
            </p14:xfrm>
          </p:contentPart>
        </mc:Choice>
        <mc:Fallback xmlns="">
          <p:pic>
            <p:nvPicPr>
              <p:cNvPr id="77" name="Encre 76">
                <a:extLst>
                  <a:ext uri="{FF2B5EF4-FFF2-40B4-BE49-F238E27FC236}">
                    <a16:creationId xmlns:a16="http://schemas.microsoft.com/office/drawing/2014/main" id="{A4DA5E9C-7FAB-494D-8230-5A51DDB10C7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3750698" y="531137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9" name="Encre 78">
                <a:extLst>
                  <a:ext uri="{FF2B5EF4-FFF2-40B4-BE49-F238E27FC236}">
                    <a16:creationId xmlns:a16="http://schemas.microsoft.com/office/drawing/2014/main" id="{DFE48F86-0A52-4055-AF4B-14F57051B5CD}"/>
                  </a:ext>
                </a:extLst>
              </p14:cNvPr>
              <p14:cNvContentPartPr/>
              <p14:nvPr/>
            </p14:nvContentPartPr>
            <p14:xfrm>
              <a:off x="-1874428" y="6628871"/>
              <a:ext cx="360" cy="360"/>
            </p14:xfrm>
          </p:contentPart>
        </mc:Choice>
        <mc:Fallback xmlns="">
          <p:pic>
            <p:nvPicPr>
              <p:cNvPr id="79" name="Encre 78">
                <a:extLst>
                  <a:ext uri="{FF2B5EF4-FFF2-40B4-BE49-F238E27FC236}">
                    <a16:creationId xmlns:a16="http://schemas.microsoft.com/office/drawing/2014/main" id="{DFE48F86-0A52-4055-AF4B-14F57051B5C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1937428" y="656587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0" name="Encre 79">
                <a:extLst>
                  <a:ext uri="{FF2B5EF4-FFF2-40B4-BE49-F238E27FC236}">
                    <a16:creationId xmlns:a16="http://schemas.microsoft.com/office/drawing/2014/main" id="{28D0FEEE-DE8A-4C23-8788-963AF4948034}"/>
                  </a:ext>
                </a:extLst>
              </p14:cNvPr>
              <p14:cNvContentPartPr/>
              <p14:nvPr/>
            </p14:nvContentPartPr>
            <p14:xfrm>
              <a:off x="-742477" y="6621423"/>
              <a:ext cx="360" cy="360"/>
            </p14:xfrm>
          </p:contentPart>
        </mc:Choice>
        <mc:Fallback xmlns="">
          <p:pic>
            <p:nvPicPr>
              <p:cNvPr id="80" name="Encre 79">
                <a:extLst>
                  <a:ext uri="{FF2B5EF4-FFF2-40B4-BE49-F238E27FC236}">
                    <a16:creationId xmlns:a16="http://schemas.microsoft.com/office/drawing/2014/main" id="{28D0FEEE-DE8A-4C23-8788-963AF494803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805477" y="655878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1" name="Encre 80">
                <a:extLst>
                  <a:ext uri="{FF2B5EF4-FFF2-40B4-BE49-F238E27FC236}">
                    <a16:creationId xmlns:a16="http://schemas.microsoft.com/office/drawing/2014/main" id="{AB4FE086-D41C-4522-B8AB-A7C1EF1F7327}"/>
                  </a:ext>
                </a:extLst>
              </p14:cNvPr>
              <p14:cNvContentPartPr/>
              <p14:nvPr/>
            </p14:nvContentPartPr>
            <p14:xfrm>
              <a:off x="-3334731" y="7496078"/>
              <a:ext cx="360" cy="360"/>
            </p14:xfrm>
          </p:contentPart>
        </mc:Choice>
        <mc:Fallback xmlns="">
          <p:pic>
            <p:nvPicPr>
              <p:cNvPr id="81" name="Encre 80">
                <a:extLst>
                  <a:ext uri="{FF2B5EF4-FFF2-40B4-BE49-F238E27FC236}">
                    <a16:creationId xmlns:a16="http://schemas.microsoft.com/office/drawing/2014/main" id="{AB4FE086-D41C-4522-B8AB-A7C1EF1F732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3397731" y="743343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2" name="Encre 81">
                <a:extLst>
                  <a:ext uri="{FF2B5EF4-FFF2-40B4-BE49-F238E27FC236}">
                    <a16:creationId xmlns:a16="http://schemas.microsoft.com/office/drawing/2014/main" id="{4B8445FC-BE49-454E-8AD2-0DAE2E3ED23C}"/>
                  </a:ext>
                </a:extLst>
              </p14:cNvPr>
              <p14:cNvContentPartPr/>
              <p14:nvPr/>
            </p14:nvContentPartPr>
            <p14:xfrm>
              <a:off x="-3132137" y="7832267"/>
              <a:ext cx="360" cy="360"/>
            </p14:xfrm>
          </p:contentPart>
        </mc:Choice>
        <mc:Fallback xmlns="">
          <p:pic>
            <p:nvPicPr>
              <p:cNvPr id="82" name="Encre 81">
                <a:extLst>
                  <a:ext uri="{FF2B5EF4-FFF2-40B4-BE49-F238E27FC236}">
                    <a16:creationId xmlns:a16="http://schemas.microsoft.com/office/drawing/2014/main" id="{4B8445FC-BE49-454E-8AD2-0DAE2E3ED23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3195137" y="77696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5" name="Encre 84">
                <a:extLst>
                  <a:ext uri="{FF2B5EF4-FFF2-40B4-BE49-F238E27FC236}">
                    <a16:creationId xmlns:a16="http://schemas.microsoft.com/office/drawing/2014/main" id="{2DF1BDA5-BC4A-4ABF-A665-38597886C327}"/>
                  </a:ext>
                </a:extLst>
              </p14:cNvPr>
              <p14:cNvContentPartPr/>
              <p14:nvPr/>
            </p14:nvContentPartPr>
            <p14:xfrm>
              <a:off x="-4607410" y="7832267"/>
              <a:ext cx="360" cy="360"/>
            </p14:xfrm>
          </p:contentPart>
        </mc:Choice>
        <mc:Fallback xmlns="">
          <p:pic>
            <p:nvPicPr>
              <p:cNvPr id="85" name="Encre 84">
                <a:extLst>
                  <a:ext uri="{FF2B5EF4-FFF2-40B4-BE49-F238E27FC236}">
                    <a16:creationId xmlns:a16="http://schemas.microsoft.com/office/drawing/2014/main" id="{2DF1BDA5-BC4A-4ABF-A665-38597886C32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4670050" y="77692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6" name="Encre 85">
                <a:extLst>
                  <a:ext uri="{FF2B5EF4-FFF2-40B4-BE49-F238E27FC236}">
                    <a16:creationId xmlns:a16="http://schemas.microsoft.com/office/drawing/2014/main" id="{28EE705E-8ABC-4C45-9647-A04A3A80353A}"/>
                  </a:ext>
                </a:extLst>
              </p14:cNvPr>
              <p14:cNvContentPartPr/>
              <p14:nvPr/>
            </p14:nvContentPartPr>
            <p14:xfrm>
              <a:off x="-1712442" y="7218814"/>
              <a:ext cx="360" cy="360"/>
            </p14:xfrm>
          </p:contentPart>
        </mc:Choice>
        <mc:Fallback xmlns="">
          <p:pic>
            <p:nvPicPr>
              <p:cNvPr id="86" name="Encre 85">
                <a:extLst>
                  <a:ext uri="{FF2B5EF4-FFF2-40B4-BE49-F238E27FC236}">
                    <a16:creationId xmlns:a16="http://schemas.microsoft.com/office/drawing/2014/main" id="{28EE705E-8ABC-4C45-9647-A04A3A80353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1775442" y="7156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7" name="Encre 86">
                <a:extLst>
                  <a:ext uri="{FF2B5EF4-FFF2-40B4-BE49-F238E27FC236}">
                    <a16:creationId xmlns:a16="http://schemas.microsoft.com/office/drawing/2014/main" id="{B4E3A968-BBDC-4155-905B-EA67E8684710}"/>
                  </a:ext>
                </a:extLst>
              </p14:cNvPr>
              <p14:cNvContentPartPr/>
              <p14:nvPr/>
            </p14:nvContentPartPr>
            <p14:xfrm>
              <a:off x="-1974678" y="6919462"/>
              <a:ext cx="360" cy="360"/>
            </p14:xfrm>
          </p:contentPart>
        </mc:Choice>
        <mc:Fallback xmlns="">
          <p:pic>
            <p:nvPicPr>
              <p:cNvPr id="87" name="Encre 86">
                <a:extLst>
                  <a:ext uri="{FF2B5EF4-FFF2-40B4-BE49-F238E27FC236}">
                    <a16:creationId xmlns:a16="http://schemas.microsoft.com/office/drawing/2014/main" id="{B4E3A968-BBDC-4155-905B-EA67E868471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2037678" y="685646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8" name="Encre 87">
                <a:extLst>
                  <a:ext uri="{FF2B5EF4-FFF2-40B4-BE49-F238E27FC236}">
                    <a16:creationId xmlns:a16="http://schemas.microsoft.com/office/drawing/2014/main" id="{ECFCAC33-A0E2-4C15-A484-8CF58140D10F}"/>
                  </a:ext>
                </a:extLst>
              </p14:cNvPr>
              <p14:cNvContentPartPr/>
              <p14:nvPr/>
            </p14:nvContentPartPr>
            <p14:xfrm>
              <a:off x="-2877370" y="8028806"/>
              <a:ext cx="360" cy="360"/>
            </p14:xfrm>
          </p:contentPart>
        </mc:Choice>
        <mc:Fallback xmlns="">
          <p:pic>
            <p:nvPicPr>
              <p:cNvPr id="88" name="Encre 87">
                <a:extLst>
                  <a:ext uri="{FF2B5EF4-FFF2-40B4-BE49-F238E27FC236}">
                    <a16:creationId xmlns:a16="http://schemas.microsoft.com/office/drawing/2014/main" id="{ECFCAC33-A0E2-4C15-A484-8CF58140D10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2940010" y="796616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9" name="Encre 88">
                <a:extLst>
                  <a:ext uri="{FF2B5EF4-FFF2-40B4-BE49-F238E27FC236}">
                    <a16:creationId xmlns:a16="http://schemas.microsoft.com/office/drawing/2014/main" id="{165BBEBA-518A-4C6F-BE22-A8BC522D1B44}"/>
                  </a:ext>
                </a:extLst>
              </p14:cNvPr>
              <p14:cNvContentPartPr/>
              <p14:nvPr/>
            </p14:nvContentPartPr>
            <p14:xfrm>
              <a:off x="-1711788" y="7810602"/>
              <a:ext cx="360" cy="360"/>
            </p14:xfrm>
          </p:contentPart>
        </mc:Choice>
        <mc:Fallback xmlns="">
          <p:pic>
            <p:nvPicPr>
              <p:cNvPr id="89" name="Encre 88">
                <a:extLst>
                  <a:ext uri="{FF2B5EF4-FFF2-40B4-BE49-F238E27FC236}">
                    <a16:creationId xmlns:a16="http://schemas.microsoft.com/office/drawing/2014/main" id="{165BBEBA-518A-4C6F-BE22-A8BC522D1B4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1774428" y="774796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0" name="Encre 89">
                <a:extLst>
                  <a:ext uri="{FF2B5EF4-FFF2-40B4-BE49-F238E27FC236}">
                    <a16:creationId xmlns:a16="http://schemas.microsoft.com/office/drawing/2014/main" id="{2D448BF8-20CD-4866-AEC6-354ED295960F}"/>
                  </a:ext>
                </a:extLst>
              </p14:cNvPr>
              <p14:cNvContentPartPr/>
              <p14:nvPr/>
            </p14:nvContentPartPr>
            <p14:xfrm>
              <a:off x="-3688058" y="7310561"/>
              <a:ext cx="360" cy="360"/>
            </p14:xfrm>
          </p:contentPart>
        </mc:Choice>
        <mc:Fallback xmlns="">
          <p:pic>
            <p:nvPicPr>
              <p:cNvPr id="90" name="Encre 89">
                <a:extLst>
                  <a:ext uri="{FF2B5EF4-FFF2-40B4-BE49-F238E27FC236}">
                    <a16:creationId xmlns:a16="http://schemas.microsoft.com/office/drawing/2014/main" id="{2D448BF8-20CD-4866-AEC6-354ED295960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3750698" y="724756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1" name="Encre 90">
                <a:extLst>
                  <a:ext uri="{FF2B5EF4-FFF2-40B4-BE49-F238E27FC236}">
                    <a16:creationId xmlns:a16="http://schemas.microsoft.com/office/drawing/2014/main" id="{10DB1385-A8BC-4D99-90DF-7CDB24469172}"/>
                  </a:ext>
                </a:extLst>
              </p14:cNvPr>
              <p14:cNvContentPartPr/>
              <p14:nvPr/>
            </p14:nvContentPartPr>
            <p14:xfrm>
              <a:off x="-3575478" y="7622576"/>
              <a:ext cx="360" cy="360"/>
            </p14:xfrm>
          </p:contentPart>
        </mc:Choice>
        <mc:Fallback xmlns="">
          <p:pic>
            <p:nvPicPr>
              <p:cNvPr id="91" name="Encre 90">
                <a:extLst>
                  <a:ext uri="{FF2B5EF4-FFF2-40B4-BE49-F238E27FC236}">
                    <a16:creationId xmlns:a16="http://schemas.microsoft.com/office/drawing/2014/main" id="{10DB1385-A8BC-4D99-90DF-7CDB2446917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3638478" y="755957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" name="Encre 91">
                <a:extLst>
                  <a:ext uri="{FF2B5EF4-FFF2-40B4-BE49-F238E27FC236}">
                    <a16:creationId xmlns:a16="http://schemas.microsoft.com/office/drawing/2014/main" id="{0225924A-F07B-44B0-B617-2ABB337EB11B}"/>
                  </a:ext>
                </a:extLst>
              </p14:cNvPr>
              <p14:cNvContentPartPr/>
              <p14:nvPr/>
            </p14:nvContentPartPr>
            <p14:xfrm>
              <a:off x="-2871940" y="7852165"/>
              <a:ext cx="360" cy="360"/>
            </p14:xfrm>
          </p:contentPart>
        </mc:Choice>
        <mc:Fallback xmlns="">
          <p:pic>
            <p:nvPicPr>
              <p:cNvPr id="92" name="Encre 91">
                <a:extLst>
                  <a:ext uri="{FF2B5EF4-FFF2-40B4-BE49-F238E27FC236}">
                    <a16:creationId xmlns:a16="http://schemas.microsoft.com/office/drawing/2014/main" id="{0225924A-F07B-44B0-B617-2ABB337EB11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2934580" y="778952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6" name="Encre 95">
                <a:extLst>
                  <a:ext uri="{FF2B5EF4-FFF2-40B4-BE49-F238E27FC236}">
                    <a16:creationId xmlns:a16="http://schemas.microsoft.com/office/drawing/2014/main" id="{E111BAF9-480C-47CB-905C-3D495BC1749C}"/>
                  </a:ext>
                </a:extLst>
              </p14:cNvPr>
              <p14:cNvContentPartPr/>
              <p14:nvPr/>
            </p14:nvContentPartPr>
            <p14:xfrm>
              <a:off x="-3214379" y="5734609"/>
              <a:ext cx="360" cy="360"/>
            </p14:xfrm>
          </p:contentPart>
        </mc:Choice>
        <mc:Fallback xmlns="">
          <p:pic>
            <p:nvPicPr>
              <p:cNvPr id="96" name="Encre 95">
                <a:extLst>
                  <a:ext uri="{FF2B5EF4-FFF2-40B4-BE49-F238E27FC236}">
                    <a16:creationId xmlns:a16="http://schemas.microsoft.com/office/drawing/2014/main" id="{E111BAF9-480C-47CB-905C-3D495BC174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3277019" y="567196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7" name="Encre 96">
                <a:extLst>
                  <a:ext uri="{FF2B5EF4-FFF2-40B4-BE49-F238E27FC236}">
                    <a16:creationId xmlns:a16="http://schemas.microsoft.com/office/drawing/2014/main" id="{06BA9078-CA94-4CE3-87DC-BC59BEA348A2}"/>
                  </a:ext>
                </a:extLst>
              </p14:cNvPr>
              <p14:cNvContentPartPr/>
              <p14:nvPr/>
            </p14:nvContentPartPr>
            <p14:xfrm>
              <a:off x="-3575478" y="5735171"/>
              <a:ext cx="360" cy="360"/>
            </p14:xfrm>
          </p:contentPart>
        </mc:Choice>
        <mc:Fallback xmlns="">
          <p:pic>
            <p:nvPicPr>
              <p:cNvPr id="97" name="Encre 96">
                <a:extLst>
                  <a:ext uri="{FF2B5EF4-FFF2-40B4-BE49-F238E27FC236}">
                    <a16:creationId xmlns:a16="http://schemas.microsoft.com/office/drawing/2014/main" id="{06BA9078-CA94-4CE3-87DC-BC59BEA348A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3638478" y="567253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8" name="Encre 97">
                <a:extLst>
                  <a:ext uri="{FF2B5EF4-FFF2-40B4-BE49-F238E27FC236}">
                    <a16:creationId xmlns:a16="http://schemas.microsoft.com/office/drawing/2014/main" id="{55F25CB8-DFF3-4D6B-91EB-CFD0F747DD79}"/>
                  </a:ext>
                </a:extLst>
              </p14:cNvPr>
              <p14:cNvContentPartPr/>
              <p14:nvPr/>
            </p14:nvContentPartPr>
            <p14:xfrm>
              <a:off x="-3555416" y="5936300"/>
              <a:ext cx="360" cy="360"/>
            </p14:xfrm>
          </p:contentPart>
        </mc:Choice>
        <mc:Fallback xmlns="">
          <p:pic>
            <p:nvPicPr>
              <p:cNvPr id="98" name="Encre 97">
                <a:extLst>
                  <a:ext uri="{FF2B5EF4-FFF2-40B4-BE49-F238E27FC236}">
                    <a16:creationId xmlns:a16="http://schemas.microsoft.com/office/drawing/2014/main" id="{55F25CB8-DFF3-4D6B-91EB-CFD0F747DD7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3618056" y="58736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9" name="Encre 98">
                <a:extLst>
                  <a:ext uri="{FF2B5EF4-FFF2-40B4-BE49-F238E27FC236}">
                    <a16:creationId xmlns:a16="http://schemas.microsoft.com/office/drawing/2014/main" id="{AC93EC16-124C-445F-A17D-A5163A5E4304}"/>
                  </a:ext>
                </a:extLst>
              </p14:cNvPr>
              <p14:cNvContentPartPr/>
              <p14:nvPr/>
            </p14:nvContentPartPr>
            <p14:xfrm>
              <a:off x="-2546103" y="5798984"/>
              <a:ext cx="360" cy="360"/>
            </p14:xfrm>
          </p:contentPart>
        </mc:Choice>
        <mc:Fallback xmlns="">
          <p:pic>
            <p:nvPicPr>
              <p:cNvPr id="99" name="Encre 98">
                <a:extLst>
                  <a:ext uri="{FF2B5EF4-FFF2-40B4-BE49-F238E27FC236}">
                    <a16:creationId xmlns:a16="http://schemas.microsoft.com/office/drawing/2014/main" id="{AC93EC16-124C-445F-A17D-A5163A5E430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2608743" y="573598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0" name="Encre 99">
                <a:extLst>
                  <a:ext uri="{FF2B5EF4-FFF2-40B4-BE49-F238E27FC236}">
                    <a16:creationId xmlns:a16="http://schemas.microsoft.com/office/drawing/2014/main" id="{7EB807DC-31B0-4380-B826-AFCA5B65B678}"/>
                  </a:ext>
                </a:extLst>
              </p14:cNvPr>
              <p14:cNvContentPartPr/>
              <p14:nvPr/>
            </p14:nvContentPartPr>
            <p14:xfrm>
              <a:off x="-2497341" y="5734249"/>
              <a:ext cx="360" cy="360"/>
            </p14:xfrm>
          </p:contentPart>
        </mc:Choice>
        <mc:Fallback xmlns="">
          <p:pic>
            <p:nvPicPr>
              <p:cNvPr id="100" name="Encre 99">
                <a:extLst>
                  <a:ext uri="{FF2B5EF4-FFF2-40B4-BE49-F238E27FC236}">
                    <a16:creationId xmlns:a16="http://schemas.microsoft.com/office/drawing/2014/main" id="{7EB807DC-31B0-4380-B826-AFCA5B65B67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2560341" y="567124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1" name="Encre 100">
                <a:extLst>
                  <a:ext uri="{FF2B5EF4-FFF2-40B4-BE49-F238E27FC236}">
                    <a16:creationId xmlns:a16="http://schemas.microsoft.com/office/drawing/2014/main" id="{87B9E7E3-163E-4107-974D-118EF3719E9D}"/>
                  </a:ext>
                </a:extLst>
              </p14:cNvPr>
              <p14:cNvContentPartPr/>
              <p14:nvPr/>
            </p14:nvContentPartPr>
            <p14:xfrm>
              <a:off x="-1680305" y="5407467"/>
              <a:ext cx="360" cy="360"/>
            </p14:xfrm>
          </p:contentPart>
        </mc:Choice>
        <mc:Fallback xmlns="">
          <p:pic>
            <p:nvPicPr>
              <p:cNvPr id="101" name="Encre 100">
                <a:extLst>
                  <a:ext uri="{FF2B5EF4-FFF2-40B4-BE49-F238E27FC236}">
                    <a16:creationId xmlns:a16="http://schemas.microsoft.com/office/drawing/2014/main" id="{87B9E7E3-163E-4107-974D-118EF3719E9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1742945" y="53444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2" name="Encre 101">
                <a:extLst>
                  <a:ext uri="{FF2B5EF4-FFF2-40B4-BE49-F238E27FC236}">
                    <a16:creationId xmlns:a16="http://schemas.microsoft.com/office/drawing/2014/main" id="{0786AA88-D2D2-4AA1-A47E-94E355392E5B}"/>
                  </a:ext>
                </a:extLst>
              </p14:cNvPr>
              <p14:cNvContentPartPr/>
              <p14:nvPr/>
            </p14:nvContentPartPr>
            <p14:xfrm>
              <a:off x="-8532737" y="5894143"/>
              <a:ext cx="360" cy="360"/>
            </p14:xfrm>
          </p:contentPart>
        </mc:Choice>
        <mc:Fallback xmlns="">
          <p:pic>
            <p:nvPicPr>
              <p:cNvPr id="102" name="Encre 101">
                <a:extLst>
                  <a:ext uri="{FF2B5EF4-FFF2-40B4-BE49-F238E27FC236}">
                    <a16:creationId xmlns:a16="http://schemas.microsoft.com/office/drawing/2014/main" id="{0786AA88-D2D2-4AA1-A47E-94E355392E5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8595737" y="5831143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72798951-52C0-C7E2-2705-3CA529821245}"/>
              </a:ext>
            </a:extLst>
          </p:cNvPr>
          <p:cNvSpPr txBox="1"/>
          <p:nvPr/>
        </p:nvSpPr>
        <p:spPr>
          <a:xfrm>
            <a:off x="1693119" y="4758828"/>
            <a:ext cx="19434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>HIP HOP</a:t>
            </a:r>
          </a:p>
        </p:txBody>
      </p:sp>
      <p:pic>
        <p:nvPicPr>
          <p:cNvPr id="4" name="Image 3" descr="Une image contenant plage, écriture manuscrite, sable, dessin&#10;&#10;Le contenu généré par l’IA peut être incorrect.">
            <a:extLst>
              <a:ext uri="{FF2B5EF4-FFF2-40B4-BE49-F238E27FC236}">
                <a16:creationId xmlns:a16="http://schemas.microsoft.com/office/drawing/2014/main" id="{809A4A7F-A26A-4809-7348-1C57BC6C85AC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52" y="-912119"/>
            <a:ext cx="7561263" cy="567094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E0E7515-3246-F0D9-DABA-EACA73C58A39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363350" y="0"/>
            <a:ext cx="4834561" cy="1044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3" name="type.wav"/>
          </p:stSnd>
        </p:sndAc>
      </p:transition>
    </mc:Choice>
    <mc:Fallback xmlns="">
      <p:transition>
        <p:sndAc>
          <p:stSnd>
            <p:snd r:embed="rId56" name="typ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6400</TotalTime>
  <Words>3</Words>
  <Application>Microsoft Office PowerPoint</Application>
  <PresentationFormat>Personnalisé</PresentationFormat>
  <Paragraphs>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</dc:creator>
  <cp:lastModifiedBy>José DOVAL</cp:lastModifiedBy>
  <cp:revision>251</cp:revision>
  <cp:lastPrinted>2015-04-01T17:27:30Z</cp:lastPrinted>
  <dcterms:created xsi:type="dcterms:W3CDTF">2012-12-11T15:53:31Z</dcterms:created>
  <dcterms:modified xsi:type="dcterms:W3CDTF">2025-10-08T22:07:18Z</dcterms:modified>
</cp:coreProperties>
</file>